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90" r:id="rId4"/>
    <p:sldId id="281" r:id="rId5"/>
    <p:sldId id="282" r:id="rId6"/>
    <p:sldId id="283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61"/>
            <p14:sldId id="290"/>
          </p14:sldIdLst>
        </p14:section>
        <p14:section name="Overview and Objectives" id="{ABA716BF-3A5C-4ADB-94C9-CFEF84EBA240}">
          <p14:sldIdLst>
            <p14:sldId id="281"/>
            <p14:sldId id="282"/>
            <p14:sldId id="283"/>
            <p14:sldId id="288"/>
            <p14:sldId id="289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4" d="100"/>
          <a:sy n="64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6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Klimatzoner</a:t>
            </a:r>
            <a:endParaRPr lang="en-US" dirty="0"/>
          </a:p>
        </p:txBody>
      </p:sp>
      <p:pic>
        <p:nvPicPr>
          <p:cNvPr id="1027" name="Picture 3" descr="C:\Users\Lovisa.bjo13\AppData\Local\Microsoft\Windows\Temporary Internet Files\Content.IE5\CFQ0NOB1\MC90044040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isa.bjo13\AppData\Local\Microsoft\Windows\Temporary Internet Files\Content.IE5\WC4JA8KS\MC90044040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587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visa.bjo13\AppData\Local\Microsoft\Windows\Temporary Internet Files\Content.IE5\012EPKA0\MC900250101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49" y="78824"/>
            <a:ext cx="1984375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finns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klimatzoner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Tropisk</a:t>
            </a:r>
            <a:r>
              <a:rPr lang="en-US" dirty="0" smtClean="0"/>
              <a:t> </a:t>
            </a:r>
            <a:r>
              <a:rPr lang="en-US" dirty="0" err="1" smtClean="0"/>
              <a:t>zon</a:t>
            </a:r>
            <a:endParaRPr lang="en-US" dirty="0" smtClean="0"/>
          </a:p>
          <a:p>
            <a:r>
              <a:rPr lang="en-US" dirty="0" err="1" smtClean="0"/>
              <a:t>Subtropisk</a:t>
            </a:r>
            <a:r>
              <a:rPr lang="en-US" dirty="0" smtClean="0"/>
              <a:t> </a:t>
            </a:r>
            <a:r>
              <a:rPr lang="en-US" dirty="0" err="1" smtClean="0"/>
              <a:t>zon</a:t>
            </a:r>
            <a:r>
              <a:rPr lang="en-US" dirty="0" smtClean="0"/>
              <a:t>- </a:t>
            </a:r>
            <a:r>
              <a:rPr lang="en-US" dirty="0" err="1" smtClean="0"/>
              <a:t>dels</a:t>
            </a:r>
            <a:r>
              <a:rPr lang="en-US" dirty="0" smtClean="0"/>
              <a:t> med </a:t>
            </a:r>
            <a:r>
              <a:rPr lang="en-US" dirty="0" err="1" smtClean="0"/>
              <a:t>savann</a:t>
            </a:r>
            <a:r>
              <a:rPr lang="en-US" dirty="0" smtClean="0"/>
              <a:t>/</a:t>
            </a:r>
            <a:r>
              <a:rPr lang="en-US" dirty="0" err="1" smtClean="0"/>
              <a:t>stäpp</a:t>
            </a:r>
            <a:r>
              <a:rPr lang="en-US" dirty="0" smtClean="0"/>
              <a:t> men </a:t>
            </a:r>
            <a:r>
              <a:rPr lang="en-US" dirty="0" err="1" smtClean="0"/>
              <a:t>också</a:t>
            </a:r>
            <a:r>
              <a:rPr lang="en-US" dirty="0" smtClean="0"/>
              <a:t> </a:t>
            </a:r>
            <a:r>
              <a:rPr lang="en-US" dirty="0" err="1" smtClean="0"/>
              <a:t>öken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Medelhavsklimat</a:t>
            </a:r>
            <a:endParaRPr lang="en-US" dirty="0" smtClean="0"/>
          </a:p>
          <a:p>
            <a:r>
              <a:rPr lang="en-US" dirty="0" err="1" smtClean="0"/>
              <a:t>Tempererade</a:t>
            </a:r>
            <a:r>
              <a:rPr lang="en-US" dirty="0" smtClean="0"/>
              <a:t> </a:t>
            </a:r>
            <a:r>
              <a:rPr lang="en-US" dirty="0" err="1" smtClean="0"/>
              <a:t>zoner</a:t>
            </a:r>
            <a:endParaRPr lang="en-US" dirty="0" smtClean="0"/>
          </a:p>
          <a:p>
            <a:r>
              <a:rPr lang="en-US" dirty="0" err="1" smtClean="0"/>
              <a:t>Polarzonen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klimat</a:t>
            </a:r>
            <a:r>
              <a:rPr lang="en-US" dirty="0" smtClean="0"/>
              <a:t> </a:t>
            </a:r>
            <a:r>
              <a:rPr lang="en-US" dirty="0" err="1" smtClean="0"/>
              <a:t>också</a:t>
            </a:r>
            <a:r>
              <a:rPr lang="en-US" dirty="0" smtClean="0"/>
              <a:t> </a:t>
            </a:r>
            <a:r>
              <a:rPr lang="en-US" dirty="0" err="1" smtClean="0"/>
              <a:t>beror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inland/</a:t>
            </a:r>
            <a:r>
              <a:rPr lang="en-US" dirty="0" err="1" smtClean="0"/>
              <a:t>fastland</a:t>
            </a:r>
            <a:r>
              <a:rPr lang="en-US" dirty="0" smtClean="0"/>
              <a:t>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höjd</a:t>
            </a:r>
            <a:r>
              <a:rPr lang="en-US" dirty="0" smtClean="0"/>
              <a:t> </a:t>
            </a:r>
            <a:r>
              <a:rPr lang="en-US" dirty="0" err="1" smtClean="0"/>
              <a:t>över</a:t>
            </a:r>
            <a:r>
              <a:rPr lang="en-US" dirty="0" smtClean="0"/>
              <a:t> </a:t>
            </a:r>
            <a:r>
              <a:rPr lang="en-US" dirty="0" err="1" smtClean="0"/>
              <a:t>havet</a:t>
            </a:r>
            <a:r>
              <a:rPr lang="en-US" dirty="0" smtClean="0"/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90145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81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764704"/>
            <a:ext cx="6781800" cy="511256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err="1" smtClean="0"/>
              <a:t>Tropisk</a:t>
            </a:r>
            <a:r>
              <a:rPr lang="en-US" sz="7200" dirty="0" smtClean="0"/>
              <a:t> </a:t>
            </a:r>
            <a:r>
              <a:rPr lang="en-US" sz="7200" dirty="0" err="1" smtClean="0"/>
              <a:t>zon</a:t>
            </a:r>
            <a:endParaRPr lang="en-US" sz="7200" dirty="0" smtClean="0"/>
          </a:p>
          <a:p>
            <a:pPr lvl="0"/>
            <a:r>
              <a:rPr lang="sv-SE" sz="2800" dirty="0" smtClean="0"/>
              <a:t>- Samma temperatur varje dag</a:t>
            </a:r>
            <a:endParaRPr lang="sv-SE" sz="2800" dirty="0"/>
          </a:p>
          <a:p>
            <a:pPr lvl="0"/>
            <a:r>
              <a:rPr lang="sv-SE" sz="2800" dirty="0" smtClean="0"/>
              <a:t>- Regnar </a:t>
            </a:r>
            <a:r>
              <a:rPr lang="sv-SE" sz="2800" dirty="0"/>
              <a:t>varje dag</a:t>
            </a:r>
          </a:p>
          <a:p>
            <a:pPr lvl="0"/>
            <a:r>
              <a:rPr lang="sv-SE" sz="2800" dirty="0" smtClean="0"/>
              <a:t>- Mycket </a:t>
            </a:r>
            <a:r>
              <a:rPr lang="sv-SE" sz="2800" dirty="0"/>
              <a:t>fuktigt</a:t>
            </a:r>
          </a:p>
          <a:p>
            <a:pPr lvl="0"/>
            <a:r>
              <a:rPr lang="sv-SE" sz="2800" dirty="0" smtClean="0"/>
              <a:t>- 80 </a:t>
            </a:r>
            <a:r>
              <a:rPr lang="sv-SE" sz="2800" dirty="0"/>
              <a:t>% av jordens djur och växtarter lever i tropiska regnskogar</a:t>
            </a:r>
          </a:p>
          <a:p>
            <a:pPr lvl="0"/>
            <a:r>
              <a:rPr lang="sv-SE" sz="2800" dirty="0" smtClean="0"/>
              <a:t>- Skogarna bildar </a:t>
            </a:r>
            <a:r>
              <a:rPr lang="sv-SE" sz="2800" dirty="0"/>
              <a:t>koldioxid och avger syre</a:t>
            </a:r>
          </a:p>
          <a:p>
            <a:pPr lvl="0"/>
            <a:r>
              <a:rPr lang="sv-SE" sz="2800" dirty="0" smtClean="0"/>
              <a:t>- Norra </a:t>
            </a:r>
            <a:r>
              <a:rPr lang="sv-SE" sz="2800" dirty="0"/>
              <a:t>Brasilien, Venezuela, Indonesien, </a:t>
            </a:r>
            <a:r>
              <a:rPr lang="sv-SE" sz="2800" dirty="0" smtClean="0"/>
              <a:t>Thailand, </a:t>
            </a:r>
            <a:r>
              <a:rPr lang="sv-SE" sz="2800" dirty="0"/>
              <a:t>Kongo Kinshasa.</a:t>
            </a:r>
          </a:p>
          <a:p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620688"/>
            <a:ext cx="7007498" cy="511256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dirty="0" err="1" smtClean="0"/>
              <a:t>Subtropisk</a:t>
            </a:r>
            <a:r>
              <a:rPr lang="en-US" sz="7200" dirty="0" smtClean="0"/>
              <a:t> </a:t>
            </a:r>
            <a:r>
              <a:rPr lang="en-US" sz="7200" dirty="0" err="1" smtClean="0"/>
              <a:t>zon</a:t>
            </a:r>
            <a:endParaRPr lang="en-US" sz="7200" dirty="0" smtClean="0"/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Du finner denna zon både </a:t>
            </a:r>
            <a:r>
              <a:rPr lang="sv-SE" sz="2800" dirty="0"/>
              <a:t>över och under ekvatorn </a:t>
            </a:r>
            <a:r>
              <a:rPr lang="sv-SE" sz="2800" dirty="0" smtClean="0"/>
              <a:t>med en medeltemperatur på </a:t>
            </a:r>
            <a:r>
              <a:rPr lang="sv-SE" sz="2800" dirty="0"/>
              <a:t>ca 20 – 30 </a:t>
            </a:r>
            <a:r>
              <a:rPr lang="sv-SE" sz="2800" dirty="0" smtClean="0"/>
              <a:t>grader per dygn. </a:t>
            </a:r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Består dels av savann och stäpp men också öken. </a:t>
            </a:r>
            <a:endParaRPr lang="sv-SE" sz="2800" dirty="0"/>
          </a:p>
          <a:p>
            <a:pPr lvl="0"/>
            <a:r>
              <a:rPr lang="sv-SE" sz="2800" dirty="0" smtClean="0"/>
              <a:t>- Ofta en torrperiod och en regnperiod (monsun) </a:t>
            </a:r>
            <a:endParaRPr lang="sv-SE" sz="2800" dirty="0"/>
          </a:p>
          <a:p>
            <a:pPr lvl="0"/>
            <a:r>
              <a:rPr lang="sv-SE" sz="2800" dirty="0" smtClean="0"/>
              <a:t>- Dessa </a:t>
            </a:r>
            <a:r>
              <a:rPr lang="sv-SE" sz="2800" dirty="0"/>
              <a:t>ligger vid de så kallade vändkretsarna</a:t>
            </a:r>
            <a:r>
              <a:rPr lang="sv-SE" sz="2800" dirty="0" smtClean="0"/>
              <a:t>. Där </a:t>
            </a:r>
            <a:r>
              <a:rPr lang="sv-SE" sz="2800" dirty="0"/>
              <a:t>finns även många av jordens öknar, tex Saharaöknen och Australiens inland. </a:t>
            </a:r>
          </a:p>
          <a:p>
            <a:endParaRPr lang="en-US" sz="1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620688"/>
            <a:ext cx="7058744" cy="5328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err="1" smtClean="0"/>
              <a:t>Medelhavsklimat</a:t>
            </a:r>
            <a:endParaRPr lang="en-US" sz="7200" dirty="0" smtClean="0"/>
          </a:p>
          <a:p>
            <a:pPr lvl="0"/>
            <a:r>
              <a:rPr lang="sv-SE" sz="2800" dirty="0" smtClean="0"/>
              <a:t>- Ligger 40 grader norr eller söder om ekvatorn.</a:t>
            </a:r>
          </a:p>
          <a:p>
            <a:pPr lvl="0"/>
            <a:r>
              <a:rPr lang="sv-SE" sz="2800" dirty="0" smtClean="0"/>
              <a:t>- Heta somrar(från tex Saharas öknar), svalare vintrar (inte snö men regn)</a:t>
            </a:r>
          </a:p>
          <a:p>
            <a:pPr lvl="0"/>
            <a:r>
              <a:rPr lang="sv-SE" sz="2800" dirty="0" smtClean="0"/>
              <a:t>- Odlar vin, frukter, grönsaker.</a:t>
            </a:r>
          </a:p>
          <a:p>
            <a:pPr lvl="0"/>
            <a:r>
              <a:rPr lang="sv-SE" sz="2800" dirty="0" smtClean="0"/>
              <a:t>- Länder kring medelhavet, Brasilien, Kalifornien, Chile, Sydafrika.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562800" cy="5328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err="1" smtClean="0"/>
              <a:t>Tempererade</a:t>
            </a:r>
            <a:r>
              <a:rPr lang="en-US" sz="7200" dirty="0" smtClean="0"/>
              <a:t> </a:t>
            </a:r>
            <a:r>
              <a:rPr lang="en-US" sz="7200" dirty="0" err="1" smtClean="0"/>
              <a:t>zoner</a:t>
            </a:r>
            <a:endParaRPr lang="en-US" sz="7200" dirty="0" smtClean="0"/>
          </a:p>
          <a:p>
            <a:pPr lvl="0"/>
            <a:r>
              <a:rPr lang="sv-SE" sz="2800" dirty="0" smtClean="0"/>
              <a:t>- Stora </a:t>
            </a:r>
            <a:r>
              <a:rPr lang="sv-SE" sz="2800" dirty="0"/>
              <a:t>skillnader i temperatur – därför 4 årstider</a:t>
            </a:r>
          </a:p>
          <a:p>
            <a:pPr lvl="0"/>
            <a:r>
              <a:rPr lang="sv-SE" sz="2800" dirty="0" smtClean="0"/>
              <a:t>- Kan </a:t>
            </a:r>
            <a:r>
              <a:rPr lang="sv-SE" sz="2800" dirty="0"/>
              <a:t>regna när som helst. </a:t>
            </a:r>
          </a:p>
          <a:p>
            <a:pPr lvl="0"/>
            <a:r>
              <a:rPr lang="sv-SE" sz="2800" dirty="0" smtClean="0"/>
              <a:t>- Mycket </a:t>
            </a:r>
            <a:r>
              <a:rPr lang="sv-SE" sz="2800" dirty="0"/>
              <a:t>regn ger gröna landskap</a:t>
            </a:r>
          </a:p>
          <a:p>
            <a:pPr lvl="0"/>
            <a:r>
              <a:rPr lang="sv-SE" sz="2800" dirty="0" smtClean="0"/>
              <a:t>- Länder </a:t>
            </a:r>
            <a:r>
              <a:rPr lang="sv-SE" sz="2800" dirty="0"/>
              <a:t>kring kusterna har milt kustklimat med havsvindar tex I</a:t>
            </a:r>
            <a:r>
              <a:rPr lang="sv-SE" sz="2800" dirty="0" smtClean="0"/>
              <a:t>rland </a:t>
            </a:r>
            <a:r>
              <a:rPr lang="sv-SE" sz="2800" dirty="0"/>
              <a:t>och S</a:t>
            </a:r>
            <a:r>
              <a:rPr lang="sv-SE" sz="2800" dirty="0" smtClean="0"/>
              <a:t>torbritannien</a:t>
            </a:r>
            <a:r>
              <a:rPr lang="sv-SE" sz="2800" dirty="0"/>
              <a:t>.</a:t>
            </a:r>
          </a:p>
          <a:p>
            <a:pPr lvl="0"/>
            <a:r>
              <a:rPr lang="sv-SE" sz="2800" dirty="0" smtClean="0"/>
              <a:t>- De </a:t>
            </a:r>
            <a:r>
              <a:rPr lang="sv-SE" sz="2800" dirty="0"/>
              <a:t>ljumma havsvindarna når inte </a:t>
            </a:r>
            <a:r>
              <a:rPr lang="sv-SE" sz="2800" dirty="0" smtClean="0"/>
              <a:t>inlandet-</a:t>
            </a:r>
            <a:r>
              <a:rPr lang="sv-SE" sz="2800" dirty="0"/>
              <a:t> </a:t>
            </a:r>
            <a:r>
              <a:rPr lang="sv-SE" sz="2800" dirty="0" smtClean="0"/>
              <a:t>(därför </a:t>
            </a:r>
            <a:r>
              <a:rPr lang="sv-SE" sz="2800" dirty="0"/>
              <a:t>är somrarna varma och vintrarna mycket </a:t>
            </a:r>
            <a:r>
              <a:rPr lang="sv-SE" sz="2800" dirty="0" smtClean="0"/>
              <a:t>kalla). </a:t>
            </a:r>
            <a:endParaRPr lang="sv-SE" sz="28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406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692696"/>
            <a:ext cx="671935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/>
              <a:t>Polarzonen</a:t>
            </a:r>
            <a:endParaRPr lang="en-US" sz="5400" dirty="0"/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Kallt året om</a:t>
            </a:r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Alla månders medeltemperatur är under 10 grader men vid polerna självklart lägre temperatur.</a:t>
            </a:r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Isarna smälter pga. att vi släpper ut gaser i atmosfären</a:t>
            </a:r>
          </a:p>
          <a:p>
            <a:pPr marL="457200" lvl="0" indent="-457200">
              <a:buFontTx/>
              <a:buChar char="-"/>
            </a:pPr>
            <a:r>
              <a:rPr lang="sv-SE" sz="2800" dirty="0"/>
              <a:t>A</a:t>
            </a:r>
            <a:r>
              <a:rPr lang="sv-SE" sz="2800" dirty="0" smtClean="0"/>
              <a:t>tmosfären blir tjockare </a:t>
            </a:r>
            <a:r>
              <a:rPr lang="sv-SE" sz="2800" dirty="0" smtClean="0">
                <a:sym typeface="Wingdings" panose="05000000000000000000" pitchFamily="2" charset="2"/>
              </a:rPr>
              <a:t> solstrålarna går inte igenom.</a:t>
            </a:r>
            <a:endParaRPr lang="sv-SE" sz="2800" dirty="0" smtClean="0"/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I Sverige höjs vattenytan </a:t>
            </a:r>
          </a:p>
          <a:p>
            <a:pPr marL="457200" lvl="0" indent="-457200">
              <a:buFontTx/>
              <a:buChar char="-"/>
            </a:pPr>
            <a:r>
              <a:rPr lang="sv-SE" sz="2800" dirty="0" smtClean="0"/>
              <a:t>Norra Kanada, Alaska, Grönland, Norra Ryssland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866747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304</Words>
  <Application>Microsoft Office PowerPoint</Application>
  <PresentationFormat>On-screen Show (4:3)</PresentationFormat>
  <Paragraphs>44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Training</vt:lpstr>
      <vt:lpstr>Klimatzoner</vt:lpstr>
      <vt:lpstr>Det finns flera klimatzoner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2014-10-06T09:06:47Z</dcterms:created>
  <dcterms:modified xsi:type="dcterms:W3CDTF">2017-08-30T15:38:54Z</dcterms:modified>
</cp:coreProperties>
</file>